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notesMasterIdLst>
    <p:notesMasterId r:id="rId3"/>
  </p:notesMasterIdLst>
  <p:sldIdLst>
    <p:sldId id="256" r:id="rId4"/>
  </p:sldIdLst>
  <p:sldSz cx="32399288" cy="43200638"/>
  <p:notesSz cx="5143500" cy="9144000"/>
  <p:embeddedFontLst>
    <p:embeddedFont>
      <p:font typeface="Albany AMT"/>
      <p:regular r:id="rId5"/>
      <p:bold r:id="rId6"/>
      <p:italic r:id="rId7"/>
      <p:boldItalic r:id="rId8"/>
    </p:embeddedFont>
    <p:embeddedFont>
      <p:font typeface="Open Sans"/>
      <p:regular r:id="rId9"/>
      <p:bold r:id="rId10"/>
      <p:italic r:id="rId11"/>
      <p:boldItalic r:id="rId12"/>
    </p:embeddedFont>
    <p:embeddedFont>
      <p:font typeface="Montserrat"/>
      <p:regular r:id="rId13"/>
      <p:bold r:id="rId14"/>
      <p:boldItalic r:id="rId13"/>
    </p:embeddedFont>
    <p:embeddedFont>
      <p:font typeface="Microsoft YaHei"/>
      <p:regular r:id="rId15"/>
    </p:embeddedFont>
    <p:embeddedFont>
      <p:font typeface="Open Sans SemiBold"/>
    </p:embeddedFont>
    <p:embeddedFont>
      <p:font typeface="Lucida Sans"/>
      <p:regular r:id="rId16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font" Target="fonts/Font_1_Albany_AMT_Regular.fntdata"/><Relationship Id="rId6" Type="http://schemas.openxmlformats.org/officeDocument/2006/relationships/font" Target="fonts/Font_2_Albany_AMT_Bold.fntdata"/><Relationship Id="rId7" Type="http://schemas.openxmlformats.org/officeDocument/2006/relationships/font" Target="fonts/Font_3_Albany_AMT_Italic.fntdata"/><Relationship Id="rId8" Type="http://schemas.openxmlformats.org/officeDocument/2006/relationships/font" Target="fonts/Font_4_Albany_AMT_BoldItalic.fntdata"/><Relationship Id="rId9" Type="http://schemas.openxmlformats.org/officeDocument/2006/relationships/font" Target="fonts/Font_5_Open_Sans_Regular.fntdata"/><Relationship Id="rId10" Type="http://schemas.openxmlformats.org/officeDocument/2006/relationships/font" Target="fonts/Font_6_Open_Sans_Bold.fntdata"/><Relationship Id="rId11" Type="http://schemas.openxmlformats.org/officeDocument/2006/relationships/font" Target="fonts/Font_7_Open_Sans_Italic.fntdata"/><Relationship Id="rId12" Type="http://schemas.openxmlformats.org/officeDocument/2006/relationships/font" Target="fonts/Font_8_Open_Sans_BoldItalic.fntdata"/><Relationship Id="rId13" Type="http://schemas.openxmlformats.org/officeDocument/2006/relationships/font" Target="fonts/Font_9_Montserrat_Regular.fntdata"/><Relationship Id="rId14" Type="http://schemas.openxmlformats.org/officeDocument/2006/relationships/font" Target="fonts/Font_10_Montserrat_Bold.fntdata"/><Relationship Id="rId15" Type="http://schemas.openxmlformats.org/officeDocument/2006/relationships/font" Target="fonts/Font_11_Microsoft_YaHei_Regular.fntdata"/><Relationship Id="rId16" Type="http://schemas.openxmlformats.org/officeDocument/2006/relationships/font" Target="fonts/Font_12_Lucida_Sans_Regular.fntdata"/><Relationship Id="rId1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mover o slide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lang="pt-B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notas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&lt;cabeçalho&gt;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&lt;data/hora&gt;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&lt;rodapé&gt;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163C48B3-6713-496A-AA2B-44366EC1B663}" type="slidenum"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&lt;número&gt;</a:t>
            </a:fld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480"/>
          </a:xfrm>
          <a:prstGeom prst="rect">
            <a:avLst/>
          </a:prstGeom>
          <a:ln w="0">
            <a:noFill/>
          </a:ln>
        </p:spPr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CCD7662-FE09-4649-957D-CD8761459F4B}" type="slidenum"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&lt;número&gt;</a:t>
            </a:fld>
            <a:endParaRPr lang="pt-B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;p1"/>
          <p:cNvSpPr/>
          <p:nvPr/>
        </p:nvSpPr>
        <p:spPr>
          <a:xfrm>
            <a:off x="360" y="294120"/>
            <a:ext cx="32398560" cy="7125480"/>
          </a:xfrm>
          <a:prstGeom prst="rect">
            <a:avLst/>
          </a:prstGeom>
          <a:solidFill>
            <a:srgbClr val="004a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>
              <a:lnSpc>
                <a:spcPct val="100000"/>
              </a:lnSpc>
            </a:pPr>
            <a:endParaRPr lang="en-US" sz="2400" b="0" i="1" u="none" strike="noStrike">
              <a:solidFill>
                <a:srgbClr val="ffffff"/>
              </a:solidFill>
              <a:effectLst/>
              <a:uFillTx/>
              <a:latin typeface="Open Sans"/>
              <a:ea typeface="Open Sans"/>
            </a:endParaRPr>
          </a:p>
        </p:txBody>
      </p:sp>
      <p:sp>
        <p:nvSpPr>
          <p:cNvPr id="9" name="Google Shape;18;p1"/>
          <p:cNvSpPr/>
          <p:nvPr/>
        </p:nvSpPr>
        <p:spPr>
          <a:xfrm>
            <a:off x="0" y="7420680"/>
            <a:ext cx="32398560" cy="202320"/>
          </a:xfrm>
          <a:prstGeom prst="rect">
            <a:avLst/>
          </a:prstGeom>
          <a:solidFill>
            <a:srgbClr val="008c4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8800" bIns="2880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" name="Google Shape;19;p1"/>
          <p:cNvSpPr/>
          <p:nvPr/>
        </p:nvSpPr>
        <p:spPr>
          <a:xfrm>
            <a:off x="912600" y="2622960"/>
            <a:ext cx="30543840" cy="87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96000"/>
              </a:lnSpc>
              <a:tabLst>
                <a:tab algn="l" pos="0"/>
              </a:tabLst>
            </a:pPr>
            <a:r>
              <a:rPr lang="en-US" sz="6000" b="1" u="none" strike="noStrike">
                <a:solidFill>
                  <a:srgbClr val="ffd700"/>
                </a:solidFill>
                <a:effectLst/>
                <a:uFillTx/>
                <a:latin typeface="Montserrat"/>
                <a:ea typeface="Montserrat"/>
              </a:rPr>
              <a:t>[ADICIONE O TÍTULO DO TRABALHO AQUI]</a:t>
            </a:r>
            <a:endParaRPr lang="pt-B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Google Shape;20;p1"/>
          <p:cNvSpPr/>
          <p:nvPr/>
        </p:nvSpPr>
        <p:spPr>
          <a:xfrm>
            <a:off x="1771920" y="5084280"/>
            <a:ext cx="295250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ffffff"/>
                </a:solidFill>
                <a:effectLst/>
                <a:uFillTx/>
                <a:latin typeface="Albany AMT"/>
                <a:ea typeface="Open Sans SemiBold"/>
              </a:rPr>
              <a:t>Nome do Autor 1, Nome do Autor 2, Nome do Autor 3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Google Shape;21;p1"/>
          <p:cNvSpPr/>
          <p:nvPr/>
        </p:nvSpPr>
        <p:spPr>
          <a:xfrm>
            <a:off x="1771920" y="5755320"/>
            <a:ext cx="2952504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lang="en-US" sz="3200" b="0" i="1" u="none" strike="noStrike">
                <a:solidFill>
                  <a:srgbClr val="ffffff"/>
                </a:solidFill>
                <a:effectLst/>
                <a:uFillTx/>
                <a:latin typeface="Albany AMT"/>
                <a:ea typeface="Open Sans"/>
              </a:rPr>
              <a:t>[Coloque o nome(s) da(s) instituição(ões) e respectiva(s) sigla(s)]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lang="en-US" sz="3200" b="0" i="1" u="none" strike="noStrike">
                <a:solidFill>
                  <a:srgbClr val="ffffff"/>
                </a:solidFill>
                <a:effectLst/>
                <a:uFillTx/>
                <a:latin typeface="Albany AMT"/>
                <a:ea typeface="Open Sans"/>
              </a:rPr>
              <a:t>[Coloque o email(s) do(s) autores]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Google Shape;22;p1"/>
          <p:cNvSpPr/>
          <p:nvPr/>
        </p:nvSpPr>
        <p:spPr>
          <a:xfrm>
            <a:off x="1335960" y="10980000"/>
            <a:ext cx="14321880" cy="871632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Google Shape;24;p1"/>
          <p:cNvSpPr/>
          <p:nvPr/>
        </p:nvSpPr>
        <p:spPr>
          <a:xfrm>
            <a:off x="2011320" y="9139320"/>
            <a:ext cx="738360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1. CONTEXTO E PROBLEMA 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Google Shape;25;p1"/>
          <p:cNvSpPr/>
          <p:nvPr/>
        </p:nvSpPr>
        <p:spPr>
          <a:xfrm>
            <a:off x="2039400" y="10405440"/>
            <a:ext cx="12915360" cy="810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Google Shape;33;p1"/>
          <p:cNvSpPr/>
          <p:nvPr/>
        </p:nvSpPr>
        <p:spPr>
          <a:xfrm>
            <a:off x="1335960" y="20508480"/>
            <a:ext cx="14321880" cy="751212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Google Shape;35;p1"/>
          <p:cNvSpPr/>
          <p:nvPr/>
        </p:nvSpPr>
        <p:spPr>
          <a:xfrm>
            <a:off x="2011320" y="19210320"/>
            <a:ext cx="5488920" cy="60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2</a:t>
            </a:r>
            <a:r>
              <a:rPr lang="en-US" sz="40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.</a:t>
            </a: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 OBJETIVOS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Google Shape;41;p1"/>
          <p:cNvSpPr/>
          <p:nvPr/>
        </p:nvSpPr>
        <p:spPr>
          <a:xfrm>
            <a:off x="1335960" y="28475280"/>
            <a:ext cx="14321880" cy="1169928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Google Shape;43;p1"/>
          <p:cNvSpPr/>
          <p:nvPr/>
        </p:nvSpPr>
        <p:spPr>
          <a:xfrm>
            <a:off x="2011320" y="28040760"/>
            <a:ext cx="708696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3. METODOLOGIA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" name="Google Shape;45;p1" descr="preencoded.png"/>
          <p:cNvPicPr/>
          <p:nvPr/>
        </p:nvPicPr>
        <p:blipFill>
          <a:blip r:embed="rId1"/>
          <a:stretch/>
        </p:blipFill>
        <p:spPr>
          <a:xfrm>
            <a:off x="2074680" y="32298120"/>
            <a:ext cx="12915360" cy="501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Google Shape;47;p1"/>
          <p:cNvSpPr/>
          <p:nvPr/>
        </p:nvSpPr>
        <p:spPr>
          <a:xfrm>
            <a:off x="2160000" y="37392120"/>
            <a:ext cx="12915360" cy="27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1400" b="0" u="none" strike="noStrike">
                <a:solidFill>
                  <a:srgbClr val="333333"/>
                </a:solidFill>
                <a:effectLst/>
                <a:uFillTx/>
                <a:latin typeface="Open Sans"/>
                <a:ea typeface="Open Sans"/>
              </a:rPr>
              <a:t>Imagem 1 - xxxxxxxxxx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Google Shape;49;p1"/>
          <p:cNvSpPr/>
          <p:nvPr/>
        </p:nvSpPr>
        <p:spPr>
          <a:xfrm>
            <a:off x="16539480" y="11337480"/>
            <a:ext cx="14321880" cy="1206144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Google Shape;51;p1"/>
          <p:cNvSpPr/>
          <p:nvPr/>
        </p:nvSpPr>
        <p:spPr>
          <a:xfrm>
            <a:off x="17260920" y="9180000"/>
            <a:ext cx="117194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4. RESULTADOS 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Google Shape;54;p1"/>
          <p:cNvSpPr/>
          <p:nvPr/>
        </p:nvSpPr>
        <p:spPr>
          <a:xfrm>
            <a:off x="360" y="250920"/>
            <a:ext cx="32398560" cy="173412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Google Shape;55;p1"/>
          <p:cNvSpPr/>
          <p:nvPr/>
        </p:nvSpPr>
        <p:spPr>
          <a:xfrm>
            <a:off x="17242560" y="12279240"/>
            <a:ext cx="218340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Google Shape;56;p1"/>
          <p:cNvSpPr/>
          <p:nvPr/>
        </p:nvSpPr>
        <p:spPr>
          <a:xfrm>
            <a:off x="17242560" y="13212720"/>
            <a:ext cx="12915360" cy="4786200"/>
          </a:xfrm>
          <a:prstGeom prst="rect">
            <a:avLst/>
          </a:prstGeom>
          <a:solidFill>
            <a:srgbClr val="e8f5e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Google Shape;57;p1"/>
          <p:cNvSpPr/>
          <p:nvPr/>
        </p:nvSpPr>
        <p:spPr>
          <a:xfrm>
            <a:off x="17280000" y="13212720"/>
            <a:ext cx="133560" cy="4786200"/>
          </a:xfrm>
          <a:prstGeom prst="rect">
            <a:avLst/>
          </a:prstGeom>
          <a:solidFill>
            <a:srgbClr val="2e7d3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" name="Google Shape;58;p1"/>
          <p:cNvSpPr/>
          <p:nvPr/>
        </p:nvSpPr>
        <p:spPr>
          <a:xfrm>
            <a:off x="17359560" y="13212000"/>
            <a:ext cx="12915360" cy="48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7440" rIns="127440" tIns="127440" bIns="12744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Google Shape;66;p1"/>
          <p:cNvSpPr/>
          <p:nvPr/>
        </p:nvSpPr>
        <p:spPr>
          <a:xfrm>
            <a:off x="16539480" y="26414280"/>
            <a:ext cx="14321880" cy="691056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Google Shape;68;p1"/>
          <p:cNvSpPr/>
          <p:nvPr/>
        </p:nvSpPr>
        <p:spPr>
          <a:xfrm>
            <a:off x="17260920" y="24480000"/>
            <a:ext cx="100004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5. CONCLUSÕES E APLICAÇÃO PRÁTICA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Google Shape;75;p1"/>
          <p:cNvSpPr/>
          <p:nvPr/>
        </p:nvSpPr>
        <p:spPr>
          <a:xfrm>
            <a:off x="16539480" y="32555520"/>
            <a:ext cx="14321880" cy="3716280"/>
          </a:xfrm>
          <a:prstGeom prst="rect">
            <a:avLst/>
          </a:prstGeom>
          <a:solidFill>
            <a:srgbClr val="fdfdfd"/>
          </a:solidFill>
          <a:ln w="9525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Google Shape;77;p1"/>
          <p:cNvSpPr/>
          <p:nvPr/>
        </p:nvSpPr>
        <p:spPr>
          <a:xfrm>
            <a:off x="17260920" y="33057360"/>
            <a:ext cx="663156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3600" b="1" u="none" strike="noStrike">
                <a:solidFill>
                  <a:srgbClr val="004a2f"/>
                </a:solidFill>
                <a:effectLst/>
                <a:uFillTx/>
                <a:latin typeface="Montserrat"/>
                <a:ea typeface="Montserrat"/>
              </a:rPr>
              <a:t>6. REFERÊNCIAS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Google Shape;78;p1"/>
          <p:cNvSpPr/>
          <p:nvPr/>
        </p:nvSpPr>
        <p:spPr>
          <a:xfrm>
            <a:off x="17242560" y="34279200"/>
            <a:ext cx="12915360" cy="187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Segue exemplo de Referência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LORENZI, H.; MATOS, F.J.A. Plantas medicinais do Brasil. 2002.</a:t>
            </a:r>
            <a:br>
              <a:rPr sz="3200"/>
            </a:b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Google Shape;79;p1"/>
          <p:cNvSpPr/>
          <p:nvPr/>
        </p:nvSpPr>
        <p:spPr>
          <a:xfrm>
            <a:off x="281880" y="41386320"/>
            <a:ext cx="31633560" cy="1632600"/>
          </a:xfrm>
          <a:prstGeom prst="rect">
            <a:avLst/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Google Shape;80;p1"/>
          <p:cNvSpPr/>
          <p:nvPr/>
        </p:nvSpPr>
        <p:spPr>
          <a:xfrm>
            <a:off x="281880" y="41386320"/>
            <a:ext cx="31633560" cy="21600"/>
          </a:xfrm>
          <a:prstGeom prst="rect">
            <a:avLst/>
          </a:pr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600" bIns="3600" anchor="ctr">
            <a:noAutofit/>
          </a:bodyPr>
          <a:p>
            <a:pPr>
              <a:lnSpc>
                <a:spcPct val="100000"/>
              </a:lnSpc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Google Shape;81;p1"/>
          <p:cNvSpPr/>
          <p:nvPr/>
        </p:nvSpPr>
        <p:spPr>
          <a:xfrm>
            <a:off x="17100000" y="40140000"/>
            <a:ext cx="14803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lang="en-US" sz="2000" b="0" u="none" strike="noStrike">
                <a:solidFill>
                  <a:srgbClr val="555555"/>
                </a:solidFill>
                <a:effectLst/>
                <a:uFillTx/>
                <a:latin typeface="Albany AMT"/>
                <a:ea typeface="Open Sans"/>
              </a:rPr>
              <a:t>Agradecimentos: UEMS, PantanalTech MS e PGZOO pelo apoio institucional.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Google Shape;84;p1"/>
          <p:cNvSpPr/>
          <p:nvPr/>
        </p:nvSpPr>
        <p:spPr>
          <a:xfrm>
            <a:off x="4898520" y="282960"/>
            <a:ext cx="21914640" cy="146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lang="en-US" sz="4800" b="1" u="none" strike="noStrike">
                <a:solidFill>
                  <a:srgbClr val="1b5e20"/>
                </a:solidFill>
                <a:effectLst/>
                <a:uFillTx/>
                <a:latin typeface="Montserrat"/>
                <a:ea typeface="Montserrat"/>
              </a:rPr>
              <a:t>I FÓRUM BRASILEIRO DE PECUÁRIA DE PRECISÃO, IA E SUSTENTABILIDADE</a:t>
            </a:r>
            <a:endParaRPr lang="pt-BR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" name="Google Shape;85;p1"/>
          <p:cNvPicPr/>
          <p:nvPr/>
        </p:nvPicPr>
        <p:blipFill>
          <a:blip r:embed="rId2"/>
          <a:srcRect l="0" t="0" r="0" b="31161"/>
          <a:stretch/>
        </p:blipFill>
        <p:spPr>
          <a:xfrm>
            <a:off x="257400" y="64080"/>
            <a:ext cx="5054760" cy="1699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oogle Shape;86;p1"/>
          <p:cNvPicPr/>
          <p:nvPr/>
        </p:nvPicPr>
        <p:blipFill>
          <a:blip r:embed="rId3"/>
          <a:stretch/>
        </p:blipFill>
        <p:spPr>
          <a:xfrm>
            <a:off x="25864920" y="408960"/>
            <a:ext cx="6197400" cy="1323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" name="Google Shape;87;p1"/>
          <p:cNvPicPr/>
          <p:nvPr/>
        </p:nvPicPr>
        <p:blipFill>
          <a:blip r:embed="rId4"/>
          <a:stretch/>
        </p:blipFill>
        <p:spPr>
          <a:xfrm>
            <a:off x="19917720" y="41505120"/>
            <a:ext cx="3081600" cy="133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" name="Google Shape;88;p1"/>
          <p:cNvPicPr/>
          <p:nvPr/>
        </p:nvPicPr>
        <p:blipFill>
          <a:blip r:embed="rId5"/>
          <a:stretch/>
        </p:blipFill>
        <p:spPr>
          <a:xfrm>
            <a:off x="16218720" y="41501160"/>
            <a:ext cx="3226680" cy="134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Google Shape;90;p1"/>
          <p:cNvPicPr/>
          <p:nvPr/>
        </p:nvPicPr>
        <p:blipFill>
          <a:blip r:embed="rId6"/>
          <a:stretch/>
        </p:blipFill>
        <p:spPr>
          <a:xfrm>
            <a:off x="11864520" y="41503680"/>
            <a:ext cx="3885480" cy="136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" name="Google Shape;91;p1"/>
          <p:cNvPicPr/>
          <p:nvPr/>
        </p:nvPicPr>
        <p:blipFill>
          <a:blip r:embed="rId7"/>
          <a:stretch/>
        </p:blipFill>
        <p:spPr>
          <a:xfrm>
            <a:off x="7983000" y="41515200"/>
            <a:ext cx="3409200" cy="136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" name="Google Shape;92;p1"/>
          <p:cNvPicPr/>
          <p:nvPr/>
        </p:nvPicPr>
        <p:blipFill>
          <a:blip r:embed="rId8"/>
          <a:stretch/>
        </p:blipFill>
        <p:spPr>
          <a:xfrm>
            <a:off x="2999520" y="41473440"/>
            <a:ext cx="2020320" cy="144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" name="Google Shape;93;p1"/>
          <p:cNvPicPr/>
          <p:nvPr/>
        </p:nvPicPr>
        <p:blipFill>
          <a:blip r:embed="rId9"/>
          <a:stretch/>
        </p:blipFill>
        <p:spPr>
          <a:xfrm>
            <a:off x="23463360" y="41505120"/>
            <a:ext cx="2203920" cy="1362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Google Shape;94;p1"/>
          <p:cNvPicPr/>
          <p:nvPr/>
        </p:nvPicPr>
        <p:blipFill>
          <a:blip r:embed="rId10"/>
          <a:stretch/>
        </p:blipFill>
        <p:spPr>
          <a:xfrm>
            <a:off x="26125200" y="41511240"/>
            <a:ext cx="2432880" cy="13496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7" name="Google Shape;95;p1"/>
          <p:cNvCxnSpPr/>
          <p:nvPr/>
        </p:nvCxnSpPr>
        <p:spPr>
          <a:xfrm flipV="1">
            <a:off x="1995120" y="9973080"/>
            <a:ext cx="12891240" cy="3060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cxnSp>
        <p:nvCxnSpPr>
          <p:cNvPr id="48" name="Google Shape;96;p1"/>
          <p:cNvCxnSpPr/>
          <p:nvPr/>
        </p:nvCxnSpPr>
        <p:spPr>
          <a:xfrm flipV="1">
            <a:off x="17256960" y="10167840"/>
            <a:ext cx="12892680" cy="3024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cxnSp>
        <p:nvCxnSpPr>
          <p:cNvPr id="49" name="Google Shape;97;p1"/>
          <p:cNvCxnSpPr/>
          <p:nvPr/>
        </p:nvCxnSpPr>
        <p:spPr>
          <a:xfrm flipV="1">
            <a:off x="2067840" y="20106720"/>
            <a:ext cx="12892680" cy="3168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cxnSp>
        <p:nvCxnSpPr>
          <p:cNvPr id="50" name="Google Shape;98;p1"/>
          <p:cNvCxnSpPr/>
          <p:nvPr/>
        </p:nvCxnSpPr>
        <p:spPr>
          <a:xfrm flipV="1">
            <a:off x="17256960" y="25318800"/>
            <a:ext cx="12892680" cy="3204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cxnSp>
        <p:nvCxnSpPr>
          <p:cNvPr id="51" name="Google Shape;99;p1"/>
          <p:cNvCxnSpPr/>
          <p:nvPr/>
        </p:nvCxnSpPr>
        <p:spPr>
          <a:xfrm flipV="1">
            <a:off x="1995120" y="28849320"/>
            <a:ext cx="12891240" cy="3060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cxnSp>
        <p:nvCxnSpPr>
          <p:cNvPr id="52" name="Google Shape;100;p1"/>
          <p:cNvCxnSpPr/>
          <p:nvPr/>
        </p:nvCxnSpPr>
        <p:spPr>
          <a:xfrm flipV="1">
            <a:off x="17256960" y="33735600"/>
            <a:ext cx="12892680" cy="32040"/>
          </a:xfrm>
          <a:prstGeom prst="straightConnector1">
            <a:avLst/>
          </a:prstGeom>
          <a:ln w="19050">
            <a:solidFill>
              <a:srgbClr val="1b5e20"/>
            </a:solidFill>
            <a:round/>
          </a:ln>
        </p:spPr>
      </p:cxnSp>
      <p:sp>
        <p:nvSpPr>
          <p:cNvPr id="53" name="Google Shape;25;p 1"/>
          <p:cNvSpPr/>
          <p:nvPr/>
        </p:nvSpPr>
        <p:spPr>
          <a:xfrm>
            <a:off x="1980000" y="20638440"/>
            <a:ext cx="12915360" cy="65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Google Shape;58;p 1"/>
          <p:cNvSpPr/>
          <p:nvPr/>
        </p:nvSpPr>
        <p:spPr>
          <a:xfrm>
            <a:off x="17342640" y="10303560"/>
            <a:ext cx="12915360" cy="278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7440" rIns="127440" tIns="127440" bIns="12744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Google Shape;58;p 2"/>
          <p:cNvSpPr/>
          <p:nvPr/>
        </p:nvSpPr>
        <p:spPr>
          <a:xfrm>
            <a:off x="17359920" y="13212360"/>
            <a:ext cx="12915360" cy="430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7440" rIns="127440" tIns="127440" bIns="12744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Google Shape;25;p 3"/>
          <p:cNvSpPr/>
          <p:nvPr/>
        </p:nvSpPr>
        <p:spPr>
          <a:xfrm>
            <a:off x="17323560" y="18540000"/>
            <a:ext cx="12915360" cy="557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Google Shape;25;p 4"/>
          <p:cNvSpPr/>
          <p:nvPr/>
        </p:nvSpPr>
        <p:spPr>
          <a:xfrm>
            <a:off x="17280000" y="25858440"/>
            <a:ext cx="12915360" cy="65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Google Shape;58;p 3"/>
          <p:cNvSpPr/>
          <p:nvPr/>
        </p:nvSpPr>
        <p:spPr>
          <a:xfrm>
            <a:off x="1980000" y="29160000"/>
            <a:ext cx="12915360" cy="278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7440" rIns="127440" tIns="127440" bIns="12744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Google Shape;58;p 4"/>
          <p:cNvSpPr/>
          <p:nvPr/>
        </p:nvSpPr>
        <p:spPr>
          <a:xfrm>
            <a:off x="2023560" y="37890360"/>
            <a:ext cx="12915360" cy="278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7440" rIns="127440" tIns="127440" bIns="127440" anchor="t">
            <a:spAutoFit/>
          </a:bodyPr>
          <a:p>
            <a:pPr algn="just">
              <a:lnSpc>
                <a:spcPct val="128000"/>
              </a:lnSpc>
              <a:tabLst>
                <a:tab algn="l" pos="0"/>
              </a:tabLst>
            </a:pPr>
            <a:r>
              <a:rPr lang="en-US" sz="2600" b="0" u="none" strike="noStrike">
                <a:solidFill>
                  <a:srgbClr val="333333"/>
                </a:solidFill>
                <a:effectLst/>
                <a:uFillTx/>
                <a:latin typeface="Albany AMT"/>
                <a:ea typeface="Open Sans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" name=""/>
          <p:cNvPicPr/>
          <p:nvPr/>
        </p:nvPicPr>
        <p:blipFill>
          <a:blip r:embed="rId11"/>
          <a:stretch/>
        </p:blipFill>
        <p:spPr>
          <a:xfrm>
            <a:off x="5904000" y="41508000"/>
            <a:ext cx="1431360" cy="1438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Application>LibreOffice/25.8.6.2$Windows_X86_64 LibreOffice_project/b4b39682cd9868fa725bc664aff94278d315bd04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2026-05-07T14:40:36Z</dcterms:created>
  <dc:creator>PptxGenJS</dc:creator>
  <dc:description/>
  <dc:language>pt-BR</dc:language>
  <cp:lastModifiedBy/>
  <dcterms:modified xsi:type="dcterms:W3CDTF">2026-05-12T19:01:29Z</dcterms:modified>
  <cp:revision>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